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5"/>
  </p:notesMasterIdLst>
  <p:sldIdLst>
    <p:sldId id="297" r:id="rId2"/>
    <p:sldId id="311" r:id="rId3"/>
    <p:sldId id="316" r:id="rId4"/>
    <p:sldId id="303" r:id="rId5"/>
    <p:sldId id="305" r:id="rId6"/>
    <p:sldId id="304" r:id="rId7"/>
    <p:sldId id="308" r:id="rId8"/>
    <p:sldId id="307" r:id="rId9"/>
    <p:sldId id="309" r:id="rId10"/>
    <p:sldId id="310" r:id="rId11"/>
    <p:sldId id="314" r:id="rId12"/>
    <p:sldId id="312" r:id="rId13"/>
    <p:sldId id="30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E8910-2CEF-4EAC-8D70-0BE432B0FA3A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E05A-B1A3-4454-B0DB-A56EFA538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9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0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292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3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75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6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5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6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8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7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0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4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1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A31BA3-C63F-4E8B-BD9F-1E100219D8CF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5E24AE-60B9-4140-AA6B-562F6236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65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3694" y="3645024"/>
            <a:ext cx="42484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Конкурс </a:t>
            </a:r>
            <a:r>
              <a:rPr lang="ru-RU" sz="2800" b="1" dirty="0" err="1"/>
              <a:t>постерів</a:t>
            </a:r>
            <a:r>
              <a:rPr lang="ru-RU" sz="2800" b="1" dirty="0"/>
              <a:t> «</a:t>
            </a:r>
            <a:r>
              <a:rPr lang="ru-RU" sz="2800" b="1" dirty="0" err="1"/>
              <a:t>Творчість</a:t>
            </a:r>
            <a:r>
              <a:rPr lang="ru-RU" sz="2800" b="1" dirty="0"/>
              <a:t> </a:t>
            </a:r>
            <a:r>
              <a:rPr lang="ru-RU" sz="2800" b="1" dirty="0" err="1"/>
              <a:t>Лесі</a:t>
            </a:r>
            <a:r>
              <a:rPr lang="ru-RU" sz="2800" b="1" dirty="0"/>
              <a:t> </a:t>
            </a:r>
            <a:r>
              <a:rPr lang="ru-RU" sz="2800" b="1" dirty="0" err="1"/>
              <a:t>Українки</a:t>
            </a:r>
            <a:r>
              <a:rPr lang="ru-RU" sz="2800" b="1" dirty="0"/>
              <a:t> в </a:t>
            </a:r>
            <a:r>
              <a:rPr lang="ru-RU" sz="2800" b="1" dirty="0" err="1"/>
              <a:t>сучасному</a:t>
            </a:r>
            <a:r>
              <a:rPr lang="ru-RU" sz="2800" b="1" dirty="0"/>
              <a:t> </a:t>
            </a:r>
            <a:r>
              <a:rPr lang="ru-RU" sz="2800" b="1" dirty="0" err="1"/>
              <a:t>житті</a:t>
            </a:r>
            <a:r>
              <a:rPr lang="ru-RU" sz="2800" b="1" dirty="0"/>
              <a:t>»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5" y="1268760"/>
            <a:ext cx="2459031" cy="9504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" y="83540"/>
            <a:ext cx="4392488" cy="31294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72595" y="921783"/>
            <a:ext cx="3194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kern="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b="1" kern="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К</a:t>
            </a:r>
            <a:r>
              <a:rPr lang="uk-UA" b="1" kern="0" dirty="0" err="1">
                <a:latin typeface="Arial Black" panose="020B0A04020102020204" pitchFamily="34" charset="0"/>
                <a:cs typeface="Aharoni" panose="02010803020104030203" pitchFamily="2" charset="-79"/>
              </a:rPr>
              <a:t>афедра</a:t>
            </a:r>
            <a:r>
              <a:rPr lang="uk-UA" b="1" kern="0" dirty="0">
                <a:latin typeface="Arial Black" panose="020B0A04020102020204" pitchFamily="34" charset="0"/>
                <a:cs typeface="Aharoni" panose="02010803020104030203" pitchFamily="2" charset="-79"/>
              </a:rPr>
              <a:t> англійської та німецької філології</a:t>
            </a:r>
            <a:r>
              <a:rPr lang="ru-RU" b="1" kern="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b="1" kern="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28384" cy="60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8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37606"/>
            <a:ext cx="4680520" cy="6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2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06442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526839"/>
            <a:ext cx="4464496" cy="5960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1981" y="3034337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The Best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5183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348"/>
            <a:ext cx="8231337" cy="6165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4381384"/>
            <a:ext cx="1440160" cy="1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3" y="188640"/>
            <a:ext cx="8634028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805264"/>
            <a:ext cx="8419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До дня тижня факультету, присвяченого 150-річчу Лесі Українки, 22 березня викладачі кафедри англійської та німецької філології організували та провели к</a:t>
            </a:r>
            <a:r>
              <a:rPr lang="ru-RU" sz="1400" dirty="0" err="1" smtClean="0"/>
              <a:t>онкурс</a:t>
            </a:r>
            <a:r>
              <a:rPr lang="ru-RU" sz="1400" dirty="0" smtClean="0"/>
              <a:t> </a:t>
            </a:r>
            <a:r>
              <a:rPr lang="ru-RU" sz="1400" dirty="0" err="1"/>
              <a:t>постерів</a:t>
            </a:r>
            <a:r>
              <a:rPr lang="ru-RU" sz="1400" dirty="0"/>
              <a:t> «</a:t>
            </a:r>
            <a:r>
              <a:rPr lang="ru-RU" sz="1400" dirty="0" err="1"/>
              <a:t>Творчість</a:t>
            </a:r>
            <a:r>
              <a:rPr lang="ru-RU" sz="1400" dirty="0"/>
              <a:t> </a:t>
            </a:r>
            <a:r>
              <a:rPr lang="ru-RU" sz="1400" dirty="0" err="1"/>
              <a:t>Лесі</a:t>
            </a:r>
            <a:r>
              <a:rPr lang="ru-RU" sz="1400" dirty="0"/>
              <a:t> </a:t>
            </a:r>
            <a:r>
              <a:rPr lang="ru-RU" sz="1400" dirty="0" err="1"/>
              <a:t>Українки</a:t>
            </a:r>
            <a:r>
              <a:rPr lang="ru-RU" sz="1400" dirty="0"/>
              <a:t> в </a:t>
            </a:r>
            <a:r>
              <a:rPr lang="ru-RU" sz="1400" dirty="0" err="1"/>
              <a:t>сучасному</a:t>
            </a:r>
            <a:r>
              <a:rPr lang="ru-RU" sz="1400" dirty="0"/>
              <a:t> </a:t>
            </a:r>
            <a:r>
              <a:rPr lang="ru-RU" sz="1400" dirty="0" err="1"/>
              <a:t>житті</a:t>
            </a:r>
            <a:r>
              <a:rPr lang="ru-RU" sz="1400" dirty="0" smtClean="0"/>
              <a:t>»</a:t>
            </a:r>
            <a:r>
              <a:rPr lang="uk-UA" sz="1400" dirty="0" smtClean="0"/>
              <a:t> серед студентів І – І</a:t>
            </a:r>
            <a:r>
              <a:rPr lang="en-US" sz="1400" dirty="0" smtClean="0"/>
              <a:t>v</a:t>
            </a:r>
            <a:r>
              <a:rPr lang="uk-UA" sz="1400" dirty="0" smtClean="0"/>
              <a:t>курсів.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828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991137" cy="53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68350"/>
            <a:ext cx="4248472" cy="3182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1"/>
            <a:ext cx="4248472" cy="31821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Компетентним журі було визначено три найкращі роботи, створені студентами груп Ін-17, Ін-18 та У(а)-32.</a:t>
            </a:r>
            <a:endParaRPr lang="ru-RU" sz="1400" dirty="0"/>
          </a:p>
        </p:txBody>
      </p:sp>
      <p:pic>
        <p:nvPicPr>
          <p:cNvPr id="11" name="Picture 6" descr="Award Blue Ribbon - Free image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625087"/>
            <a:ext cx="744017" cy="11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ward Blue Ribbon - Free image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35" y="105448"/>
            <a:ext cx="744017" cy="11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ward Blue Ribbon - Free image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19" y="1310993"/>
            <a:ext cx="744017" cy="11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8365"/>
            <a:ext cx="4824536" cy="64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2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026"/>
            <a:ext cx="7308304" cy="54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59253"/>
            <a:ext cx="7128792" cy="53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5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6549"/>
            <a:ext cx="7926244" cy="59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552289" cy="56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12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483</TotalTime>
  <Words>77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Century Gothic</vt:lpstr>
      <vt:lpstr>Times New Roman</vt:lpstr>
      <vt:lpstr>Trebuchet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games</dc:creator>
  <cp:lastModifiedBy>User</cp:lastModifiedBy>
  <cp:revision>106</cp:revision>
  <dcterms:created xsi:type="dcterms:W3CDTF">2019-12-30T12:57:25Z</dcterms:created>
  <dcterms:modified xsi:type="dcterms:W3CDTF">2021-03-21T10:30:34Z</dcterms:modified>
</cp:coreProperties>
</file>